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76" r:id="rId13"/>
    <p:sldId id="277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2ebd89587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e2ebd89587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2ebd89587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e2ebd89587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49f7cd3f6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49f7cd3f66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c525f167576e43d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c525f167576e43d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42ccc5ce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42ccc5ce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13a2f19a8160d78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13a2f19a8160d78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13a2f19a8160d78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13a2f19a8160d78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13a2f19a8160d78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13a2f19a8160d78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4b3fdee22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4b3fdee22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4b3fdee2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4b3fdee2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13a2f19a8160d78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13a2f19a8160d78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e2ebd89587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e2ebd89587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9564126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887613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8074037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051818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0918555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56062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13008696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54342817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05750186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32996970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02527525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629720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8018531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65004356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3796299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8921988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12888289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7703215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/>
        </p:nvSpPr>
        <p:spPr>
          <a:xfrm>
            <a:off x="-1" y="1379270"/>
            <a:ext cx="9144000" cy="84635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19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Итоговый проект по курсу “ ”</a:t>
            </a:r>
            <a:endParaRPr sz="25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3"/>
          <p:cNvSpPr txBox="1"/>
          <p:nvPr/>
        </p:nvSpPr>
        <p:spPr>
          <a:xfrm>
            <a:off x="34500" y="2225625"/>
            <a:ext cx="9109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Тема: </a:t>
            </a:r>
            <a:r>
              <a:rPr lang="ru-RU" sz="20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Создание тетриса</a:t>
            </a:r>
            <a:endParaRPr sz="20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6159299" y="3899538"/>
            <a:ext cx="29847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Разработчик: </a:t>
            </a:r>
            <a:r>
              <a:rPr lang="ru-RU" dirty="0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Мамедова Ангелина, </a:t>
            </a:r>
            <a:r>
              <a:rPr lang="ru-RU" dirty="0" err="1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Шкарин</a:t>
            </a:r>
            <a:r>
              <a:rPr lang="ru-RU" dirty="0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 Максим, </a:t>
            </a:r>
            <a:r>
              <a:rPr lang="ru-RU" dirty="0" err="1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Хаханов</a:t>
            </a:r>
            <a:r>
              <a:rPr lang="ru-RU" dirty="0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 Алексей </a:t>
            </a:r>
            <a:endParaRPr dirty="0">
              <a:solidFill>
                <a:schemeClr val="tx2">
                  <a:lumMod val="50000"/>
                </a:schemeClr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0" y="3899538"/>
            <a:ext cx="29847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Руководитель проекта: Манакова Ольга Петровна </a:t>
            </a:r>
            <a:endParaRPr dirty="0">
              <a:solidFill>
                <a:schemeClr val="tx2">
                  <a:lumMod val="50000"/>
                </a:schemeClr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/>
        </p:nvSpPr>
        <p:spPr>
          <a:xfrm>
            <a:off x="1863375" y="117114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Написание кода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F8690B9-3741-4538-A5BC-9E9870ED3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25" y="1150091"/>
            <a:ext cx="3952505" cy="2843317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DC37630B-EAA7-4325-8B4D-32A32BDE89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4045" y="1150091"/>
            <a:ext cx="3897880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список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scores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содержащий количество очков, которое присуждается за очистку определенного количества рядов.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список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содержащий цвета блоков фигур Тетриса.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get_color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возвращает случайный цвет из списка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deepcopy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создает глубокую копию объекта.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переменные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next_figure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которые хранят текущую и следующую фигуры Тетриса.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переменные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next_color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которые хранят цвета текущей и следующей фигур Тетриса.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переменные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score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lines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которые хранят текущий счет и количество очищенных рядов.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4"/>
          <p:cNvSpPr txBox="1"/>
          <p:nvPr/>
        </p:nvSpPr>
        <p:spPr>
          <a:xfrm>
            <a:off x="1863375" y="115425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Написание кода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15AB6C3-3639-4494-A32E-E0B752757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2703"/>
            <a:ext cx="4038044" cy="4278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Инициализацию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список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scores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содержащий количество очков, которое присуждается за очистку определенного количества рядов.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список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содержащий цвета блоков фигур Тетриса.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get_color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возвращает случайный цвет из списка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deepcopy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создает глубокую копию объекта.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переменные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next_figure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которые хранят текущую и следующую фигуры Тетриса.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переменные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next_color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которые хранят цвета текущей и следующей фигур Тетриса.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переменные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score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lines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которые хранят текущий счет и количество очищенных рядов.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Загрузку ресурсов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path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загружает изображение из файла.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load_font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font_name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size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загружает шрифт с заданным названием и размером.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load_sound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path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загружает звуковой файл из файла.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фона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draw_background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фон игры.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фигур Тетриса: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фигуру Тетриса на экране.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следующей фигуры: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draw_next_figure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следующую фигуру Тетриса на экране.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очков и очищенных линий: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draw_score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текущий счет и количество очищенных рядов на экране.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Обновление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update_game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обновляет состояние игры.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1ED16BF-C2D5-4F1D-9B92-A20B7E0D6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044" y="955903"/>
            <a:ext cx="4954383" cy="306211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/>
          <p:nvPr/>
        </p:nvSpPr>
        <p:spPr>
          <a:xfrm>
            <a:off x="1310415" y="1918731"/>
            <a:ext cx="61626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Во время теста , на следующий день код не хотел запускаться, но в процессе повторных запусков она исчезла</a:t>
            </a:r>
            <a:endParaRPr sz="2000" dirty="0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64" name="Google Shape;364;p33"/>
          <p:cNvSpPr txBox="1"/>
          <p:nvPr/>
        </p:nvSpPr>
        <p:spPr>
          <a:xfrm>
            <a:off x="1863375" y="117114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Тестирование и устранение ошибок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4"/>
          <p:cNvSpPr txBox="1"/>
          <p:nvPr/>
        </p:nvSpPr>
        <p:spPr>
          <a:xfrm>
            <a:off x="1490700" y="1709838"/>
            <a:ext cx="616260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В результате проделанной работы, мы разработали игру “</a:t>
            </a:r>
            <a:r>
              <a:rPr lang="ru-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Тетрис</a:t>
            </a: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” на Python с интерфейсом. Цель работы и задачи полностью выполнены, произведено тестирование и улучшение кода</a:t>
            </a:r>
            <a:r>
              <a:rPr lang="ru-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.</a:t>
            </a:r>
            <a:endParaRPr sz="2000" dirty="0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8" name="Google Shape;378;p34"/>
          <p:cNvSpPr txBox="1"/>
          <p:nvPr/>
        </p:nvSpPr>
        <p:spPr>
          <a:xfrm>
            <a:off x="1863375" y="117135"/>
            <a:ext cx="5257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Вывод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/>
        </p:nvSpPr>
        <p:spPr>
          <a:xfrm>
            <a:off x="440327" y="1079835"/>
            <a:ext cx="46326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Разработать программу на языке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Python </a:t>
            </a:r>
            <a:r>
              <a:rPr lang="ru-RU" sz="2000" dirty="0">
                <a:solidFill>
                  <a:schemeClr val="tx2">
                    <a:lumMod val="50000"/>
                  </a:schemeClr>
                </a:solidFill>
                <a:latin typeface="Impact"/>
                <a:ea typeface="Impact"/>
                <a:cs typeface="Impact"/>
                <a:sym typeface="Impact"/>
              </a:rPr>
              <a:t>согласно условию «ЗДЕСЬ УСЛОВИЕ»</a:t>
            </a:r>
            <a:endParaRPr sz="2000" dirty="0">
              <a:solidFill>
                <a:schemeClr val="tx2">
                  <a:lumMod val="50000"/>
                </a:schemeClr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1863375" y="117114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Цель проектной работы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F59A276-E966-4850-8776-A49471134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656" y="1079835"/>
            <a:ext cx="2185637" cy="23559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/>
        </p:nvSpPr>
        <p:spPr>
          <a:xfrm>
            <a:off x="2255625" y="1247994"/>
            <a:ext cx="46326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D5A6BD"/>
              </a:buClr>
              <a:buSzPts val="2000"/>
            </a:pPr>
            <a:r>
              <a:rPr lang="en-US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l. </a:t>
            </a: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Обсуждение идеи и дизайна</a:t>
            </a:r>
            <a:endParaRPr sz="2000" dirty="0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D5A6BD"/>
              </a:buClr>
              <a:buSzPts val="2000"/>
            </a:pPr>
            <a:r>
              <a:rPr lang="en-US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ll. </a:t>
            </a: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Написание кода </a:t>
            </a:r>
            <a:endParaRPr sz="2000" dirty="0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D5A6BD"/>
              </a:buClr>
              <a:buSzPts val="2000"/>
            </a:pPr>
            <a:r>
              <a:rPr lang="en-US" sz="2000" dirty="0" err="1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lll</a:t>
            </a:r>
            <a:r>
              <a:rPr lang="en-US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. </a:t>
            </a: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Тестирование </a:t>
            </a:r>
            <a:endParaRPr sz="2000" dirty="0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D5A6BD"/>
              </a:buClr>
              <a:buSzPts val="2000"/>
            </a:pPr>
            <a:r>
              <a:rPr lang="en-US" sz="2000" dirty="0" err="1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lV.</a:t>
            </a:r>
            <a:r>
              <a:rPr lang="en-US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Устранение ошибок</a:t>
            </a:r>
            <a:endParaRPr sz="2000" dirty="0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D5A6BD"/>
              </a:buClr>
              <a:buSzPts val="2000"/>
            </a:pPr>
            <a:r>
              <a:rPr lang="en-US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V. </a:t>
            </a: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Создание презентации</a:t>
            </a:r>
            <a:endParaRPr sz="2000" dirty="0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D5A6BD"/>
              </a:buClr>
              <a:buSzPts val="2000"/>
            </a:pP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Защита  </a:t>
            </a:r>
            <a:endParaRPr sz="2000" dirty="0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1863375" y="117114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Задачи проектной работы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/>
        </p:nvSpPr>
        <p:spPr>
          <a:xfrm>
            <a:off x="1011600" y="836511"/>
            <a:ext cx="66882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При обсуждении идеи, мы решили, что хотим создать игру “</a:t>
            </a:r>
            <a:r>
              <a:rPr lang="ru-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Тетрис</a:t>
            </a: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”, так как это показалось нам наиболее интересным вариантом в плане разработки </a:t>
            </a:r>
            <a:r>
              <a:rPr lang="ru-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чем </a:t>
            </a:r>
            <a:r>
              <a:rPr lang="en-US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“</a:t>
            </a:r>
            <a:r>
              <a:rPr lang="ru-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Змейка</a:t>
            </a:r>
            <a:r>
              <a:rPr lang="en-US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”</a:t>
            </a: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. Дизайн выбрали </a:t>
            </a:r>
            <a:r>
              <a:rPr lang="ru-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стандартный, с фото на заднем плане</a:t>
            </a:r>
            <a:r>
              <a:rPr lang="ru" sz="2000" dirty="0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.</a:t>
            </a:r>
            <a:endParaRPr sz="2000" dirty="0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1863375" y="117114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Обсуждение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3C7FBF-5CE2-4BA1-AF6E-0915CEC5D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132" y="2260203"/>
            <a:ext cx="2191586" cy="233132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 txBox="1"/>
          <p:nvPr/>
        </p:nvSpPr>
        <p:spPr>
          <a:xfrm>
            <a:off x="1863375" y="117114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Написание кода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DC62CA1-3CEE-4401-81C4-D9CBB3C8E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25" y="1066900"/>
            <a:ext cx="4512005" cy="3009700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DF6178B2-5D9B-43C0-9443-47D24A4573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209" y="1066900"/>
            <a:ext cx="4346866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Инициализация </a:t>
            </a:r>
            <a:r>
              <a:rPr kumimoji="0" lang="ru-RU" altLang="ru-RU" sz="11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Pygame</a:t>
            </a:r>
            <a:r>
              <a:rPr kumimoji="0" lang="ru-RU" altLang="ru-RU" sz="11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Импортируются модули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pygame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copy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.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константы 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W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(ширина игрового поля) и 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H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(высота игрового поля).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Устанавливаются размеры игрового окна 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RES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.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Инициализируется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Pygame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Создается поверхность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game_sc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для отрисовки игрового поля.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Создается объект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clock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для управления частотой кадров.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Создание игрового поля: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Создается список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grid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содержащий объекты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pygame.Rect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представляющие собой ячейки игрового поля.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Размер каждой ячейки равен 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TILE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.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Создание фигур Тетриса: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список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figures_pos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содержащий координаты блоков каждой фигуры Тетриса.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Создается список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figures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содержащий объекты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pygame.Rect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представляющие собой блоки фигур Тетриса.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Размер каждого блока равен 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TILE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.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/>
        </p:nvSpPr>
        <p:spPr>
          <a:xfrm>
            <a:off x="1863441" y="136512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Написание кода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015465A-1C67-43C0-ADC8-E78DE2A1AA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9712"/>
            <a:ext cx="425550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Этот фрагмент кода определяет функции, отвечающие за: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Инициализацию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список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scores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содержащий количество очков, которое присуждается за очистку определенного количества рядов.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список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содержащий цвета блоков фигур Тетриса.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get_color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возвращает случайный цвет из списка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deepcopy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создает глубокую копию объекта.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переменные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next_figure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которые хранят текущую и следующую фигуры Тетриса.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переменные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next_color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которые хранят цвета текущей и следующей фигур Тетриса.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Определяются переменные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score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и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lines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которые хранят текущий счет и количество очищенных рядов.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текста: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font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pos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текст на экране.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Проверку границ: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check_borders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проверяет, не выходит ли фигура Тетрис за пределы игрового поля.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Обработку событий: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handle_events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обрабатывает события клавиатуры.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Обновление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update_game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обновляет состояние игры.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draw_game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игровое поле, фигуры Тетриса и текст.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Запуск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main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запускает игру.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05009B-6F31-4FA2-8A1F-A089F58C4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500" y="857458"/>
            <a:ext cx="4850253" cy="342858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/>
        </p:nvSpPr>
        <p:spPr>
          <a:xfrm>
            <a:off x="1863375" y="117114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Написание кода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3FFEBF-6437-49D2-B659-29F371F82E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512" y="1232922"/>
            <a:ext cx="378441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Этот фрагмент кода определяет функции, отвечающие за: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Загрузку ресурсов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path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загружает изображение из файла.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load_font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font_name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size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загружает шрифт с заданным названием и размером.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load_sound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path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загружает звуковой файл из файла.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фона игры: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draw_background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фон игры.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фигур Тетриса: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color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фигуру Тетриса на экране.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следующей фигуры: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draw_next_figure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следующую фигуру Тетриса на экране.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Отрисовку очков и очищенных линий: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Определяется функция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draw_score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,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которая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текущий счет и количество очищенных рядов на экране.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390F96E-DDDB-421F-AFFA-91690322F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25" y="809694"/>
            <a:ext cx="3889544" cy="35241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/>
        </p:nvSpPr>
        <p:spPr>
          <a:xfrm>
            <a:off x="1863375" y="117114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Написание кода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D9A8FDD-F05B-4183-9007-53DB361C402A}"/>
              </a:ext>
            </a:extLst>
          </p:cNvPr>
          <p:cNvSpPr/>
          <p:nvPr/>
        </p:nvSpPr>
        <p:spPr>
          <a:xfrm>
            <a:off x="223595" y="1096896"/>
            <a:ext cx="38011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900" dirty="0">
                <a:solidFill>
                  <a:srgbClr val="0070C0"/>
                </a:solidFill>
              </a:rPr>
              <a:t>Этот фрагмент кода определяет функции, отвечающие за: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00EAD42-6885-44FC-B459-733269C905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595" y="1271828"/>
            <a:ext cx="4969129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Обрабатывает события клавиатуры:</a:t>
            </a: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При нажатии клавиши влево фигура Тетриса перемещается влево.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При нажатии клавиши вправо фигура Тетриса перемещается вправо.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При нажатии клавиши вниз фигура Тетриса падает вниз.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При нажатии клавиши поворота фигура Тетриса поворачивается.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Обновляет положение фигуры Тетриса:</a:t>
            </a: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Фигура Тетриса падает вниз с определенной скоростью.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Если фигура Тетриса достигает дна игрового поля или соприкасается с другой фигурой,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она "застывает".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Очищает заполненные ряды игрового поля:</a:t>
            </a: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Если заполняется ряд игрового поля, он очищается.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Обновляет счет:</a:t>
            </a: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9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За очистку ряда игроку присуждается определенное количество очков.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CE0E60-E2A7-4F55-8FFC-B7E0D8097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2724" y="1096896"/>
            <a:ext cx="3789057" cy="28525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/>
        </p:nvSpPr>
        <p:spPr>
          <a:xfrm>
            <a:off x="1863375" y="117114"/>
            <a:ext cx="541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00B050"/>
                </a:solidFill>
                <a:latin typeface="Impact"/>
                <a:ea typeface="Impact"/>
                <a:cs typeface="Impact"/>
                <a:sym typeface="Impact"/>
              </a:rPr>
              <a:t>Написание кода</a:t>
            </a:r>
            <a:endParaRPr sz="2200" dirty="0">
              <a:solidFill>
                <a:srgbClr val="00B05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F396B2-0E25-4304-82BA-C67C158151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148" y="1371421"/>
            <a:ext cx="306045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Функция </a:t>
            </a:r>
            <a:r>
              <a:rPr kumimoji="0" lang="ru-RU" altLang="ru-RU" sz="8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draw_game</a:t>
            </a: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()</a:t>
            </a: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 выполняет следующие действия: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Очищает поверхность </a:t>
            </a:r>
            <a:r>
              <a:rPr kumimoji="0" lang="ru-RU" altLang="ru-RU" sz="8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game_sc</a:t>
            </a: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ru-RU" altLang="ru-RU" sz="8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игровое поле.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ru-RU" altLang="ru-RU" sz="8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фигуры Тетриса.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ru-RU" altLang="ru-RU" sz="8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следующую фигуру.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ru-RU" altLang="ru-RU" sz="8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очки и очищенные линии.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ru-RU" altLang="ru-RU" sz="8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Отрисовывает</a:t>
            </a: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текст с информацией о игре.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Обновляет поверхность </a:t>
            </a:r>
            <a:r>
              <a:rPr kumimoji="0" lang="ru-RU" altLang="ru-RU" sz="8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Arial Unicode MS"/>
              </a:rPr>
              <a:t>game_sc</a:t>
            </a:r>
            <a:r>
              <a:rPr kumimoji="0" lang="ru-RU" altLang="ru-RU" sz="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</a:rPr>
              <a:t>.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B578F91-C924-4A67-8428-3B7E9FB81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3601" y="903137"/>
            <a:ext cx="4371459" cy="3337226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TM04033921[[fn=Дамаск]]</Template>
  <TotalTime>55</TotalTime>
  <Words>1142</Words>
  <Application>Microsoft Office PowerPoint</Application>
  <PresentationFormat>Экран (16:9)</PresentationFormat>
  <Paragraphs>125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Arial Unicode MS</vt:lpstr>
      <vt:lpstr>Bookman Old Style</vt:lpstr>
      <vt:lpstr>Impact</vt:lpstr>
      <vt:lpstr>Rockwell</vt:lpstr>
      <vt:lpstr>Damask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PC</dc:creator>
  <cp:lastModifiedBy>PC</cp:lastModifiedBy>
  <cp:revision>2</cp:revision>
  <dcterms:modified xsi:type="dcterms:W3CDTF">2024-05-31T18:14:11Z</dcterms:modified>
</cp:coreProperties>
</file>